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0495BC-2678-4582-BB04-44CE7E839707}" type="datetimeFigureOut">
              <a:rPr lang="ru-RU" smtClean="0"/>
              <a:pPr/>
              <a:t>13.04.2013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406608-0001-4CEC-BA93-8A4EEFB47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Моя Родина- Россия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2_1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4211960" y="2780928"/>
            <a:ext cx="415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Подготовили проект: </a:t>
            </a:r>
            <a:endParaRPr lang="ru-RU" sz="2800" b="1" dirty="0"/>
          </a:p>
          <a:p>
            <a:r>
              <a:rPr lang="ru-RU" sz="2800" b="1" dirty="0" smtClean="0"/>
              <a:t>Халина О.В.</a:t>
            </a:r>
          </a:p>
          <a:p>
            <a:r>
              <a:rPr lang="ru-RU" sz="2800" b="1" dirty="0" err="1" smtClean="0"/>
              <a:t>Вольдимарова</a:t>
            </a:r>
            <a:r>
              <a:rPr lang="ru-RU" sz="2800" b="1" dirty="0" smtClean="0"/>
              <a:t> М.В.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404664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«С чего начинается Родина»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468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Художественная литература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4293096"/>
            <a:ext cx="8861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Заучивание </a:t>
            </a:r>
            <a:r>
              <a:rPr lang="ru-RU" b="1" dirty="0" smtClean="0"/>
              <a:t>пословиц и поговорок:</a:t>
            </a:r>
          </a:p>
          <a:p>
            <a:r>
              <a:rPr lang="ru-RU" b="1" dirty="0" smtClean="0"/>
              <a:t>«Родной край - сердцу  рай»</a:t>
            </a:r>
          </a:p>
          <a:p>
            <a:r>
              <a:rPr lang="ru-RU" b="1" dirty="0" smtClean="0"/>
              <a:t>«Родная земля и в горсти мила»</a:t>
            </a:r>
          </a:p>
          <a:p>
            <a:r>
              <a:rPr lang="ru-RU" b="1" dirty="0" smtClean="0"/>
              <a:t>«Кто за Родину горой, тот истинный герой»</a:t>
            </a:r>
          </a:p>
          <a:p>
            <a:r>
              <a:rPr lang="ru-RU" b="1" dirty="0" smtClean="0"/>
              <a:t>«Народное братство дороже богатства»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5628117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80920" cy="61230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Взаимодействие  с  родителями</a:t>
            </a:r>
            <a:r>
              <a:rPr lang="ru-RU" sz="2400" dirty="0" smtClean="0">
                <a:solidFill>
                  <a:schemeClr val="tx1"/>
                </a:solidFill>
              </a:rPr>
              <a:t>. Проведение праздников и развлечений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079608" cy="5309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549381" cy="5662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13323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Цели: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700_465_fixedwid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55576" y="1556792"/>
            <a:ext cx="81369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Стимулировать  интерес  детей  к  изучению  главного города страны.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Продолжать  знакомить  детей  с  достопримечательностями  Москвы.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Формировать  знания  о  Российской  символике  :герб, флаг.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Расширять  кругозор  детей  об  отдельных  страницах  истории  и  культуре  Москвы.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FFFF00"/>
                </a:solidFill>
              </a:rPr>
              <a:t>Воспитывать  любовь  и  уважение  к  Родине, гордость  за  принадлежность  к  гражданам  России.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864096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</a:tabLst>
            </a:pPr>
            <a:r>
              <a:rPr lang="ru-RU" sz="2400" dirty="0" smtClean="0"/>
              <a:t>Познавательно-исследовательская и</a:t>
            </a:r>
            <a:br>
              <a:rPr lang="ru-RU" sz="2400" dirty="0" smtClean="0"/>
            </a:br>
            <a:r>
              <a:rPr lang="ru-RU" sz="2400" dirty="0" smtClean="0"/>
              <a:t>продуктивно-конструктивная деятельность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12474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Постройки из бросового </a:t>
            </a:r>
            <a:r>
              <a:rPr lang="ru-RU" sz="2000" b="1" dirty="0" smtClean="0">
                <a:solidFill>
                  <a:srgbClr val="FF0000"/>
                </a:solidFill>
              </a:rPr>
              <a:t>материала «У</a:t>
            </a:r>
            <a:r>
              <a:rPr lang="ru-RU" sz="2000" b="1" dirty="0" smtClean="0">
                <a:solidFill>
                  <a:srgbClr val="FF0000"/>
                </a:solidFill>
              </a:rPr>
              <a:t>лицы города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70096"/>
            <a:ext cx="5263025" cy="3947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54" y="2420888"/>
            <a:ext cx="5340085" cy="4005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Патриотический уголок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201" y="1554163"/>
            <a:ext cx="603599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836712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«</a:t>
            </a:r>
            <a:r>
              <a:rPr lang="ru-RU" sz="4000" dirty="0" smtClean="0">
                <a:solidFill>
                  <a:srgbClr val="FF0000"/>
                </a:solidFill>
              </a:rPr>
              <a:t>Наш главный город»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8667"/>
            <a:ext cx="4186559" cy="5582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Формирование  целостной  картины  мира, расширение  кругозора.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92696"/>
            <a:ext cx="4524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«Наша Родина- Россия»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7" y="162880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Беседа  о  Российской  символике:</a:t>
            </a:r>
          </a:p>
          <a:p>
            <a:r>
              <a:rPr lang="ru-RU" sz="2000" dirty="0" smtClean="0"/>
              <a:t>Гербе, флаге.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5893436" cy="44200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52400"/>
            <a:ext cx="8147248" cy="5402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Коммуникация.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92696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«Москва- столица нашей Родины»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916832"/>
            <a:ext cx="2156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Беседа о Москве 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и ее основании.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912" y="1340768"/>
            <a:ext cx="60346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3962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Художественное   творчество. Лепка.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CAZXG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861048"/>
            <a:ext cx="3888432" cy="2808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3300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Храм Василия Блаженного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MG_17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468052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9553" y="134076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Закреплять разные приемы лепки.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3323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Музыка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1600" dirty="0"/>
              <a:t>Заучивание:</a:t>
            </a:r>
            <a:br>
              <a:rPr lang="ru-RU" sz="1600" dirty="0"/>
            </a:br>
            <a:r>
              <a:rPr lang="ru-RU" sz="1600" dirty="0"/>
              <a:t>Гимн России</a:t>
            </a:r>
            <a:br>
              <a:rPr lang="ru-RU" sz="1600" dirty="0"/>
            </a:br>
            <a:r>
              <a:rPr lang="ru-RU" sz="1600" dirty="0" err="1"/>
              <a:t>Муз.А.Александрова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/>
              <a:t>Сл.С.Михалкова</a:t>
            </a:r>
            <a:r>
              <a:rPr lang="ru-RU" sz="16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42251"/>
            <a:ext cx="79208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185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Моя Родина- Россия</vt:lpstr>
      <vt:lpstr>Цели: </vt:lpstr>
      <vt:lpstr>Познавательно-исследовательская и продуктивно-конструктивная деятельность</vt:lpstr>
      <vt:lpstr>Патриотический уголок</vt:lpstr>
      <vt:lpstr>Презентация PowerPoint</vt:lpstr>
      <vt:lpstr>Формирование  целостной  картины  мира, расширение  кругозора.</vt:lpstr>
      <vt:lpstr>Коммуникация.</vt:lpstr>
      <vt:lpstr>Художественное   творчество. Лепка.</vt:lpstr>
      <vt:lpstr> Музыка Заучивание: Гимн России Муз.А.Александрова Сл.С.Михалкова. </vt:lpstr>
      <vt:lpstr>Художественная литература.</vt:lpstr>
      <vt:lpstr>Взаимодействие  с  родителями. Проведение праздников и развлечений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Родина- Россия</dc:title>
  <dc:creator>Olga</dc:creator>
  <cp:lastModifiedBy>Ольга</cp:lastModifiedBy>
  <cp:revision>8</cp:revision>
  <cp:lastPrinted>2013-04-08T07:55:41Z</cp:lastPrinted>
  <dcterms:modified xsi:type="dcterms:W3CDTF">2013-04-13T13:59:18Z</dcterms:modified>
</cp:coreProperties>
</file>